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3" r:id="rId2"/>
    <p:sldId id="25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8" r:id="rId14"/>
    <p:sldId id="267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A5AD8-A8C8-4F82-917B-C8836936174A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6943B-BB70-4E0F-B3BF-3BF86BE9C23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85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943B-BB70-4E0F-B3BF-3BF86BE9C237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3552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FB77E5-FBFD-407A-B217-E9C5319E4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1343A00-437C-4754-B4B0-781DA3AD8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998932-13FA-4D49-80BA-E02289BC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7507399-6349-426F-AB84-AC48D029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9D45D2-5404-446D-98F1-4E16296D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44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69F06E-D495-4A62-90D7-18CDC570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C106204-8B6E-4353-B10C-69376B695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75E36F-03A3-44D8-A2EE-86F52A4FF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908E7A-D4CA-40B4-ADD9-73B3D7B30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2A94CD-1E7C-499F-885E-C8AAECC9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477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A5C61D9-10E9-4930-B4E5-8F924DF5F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E8D2342-6FD9-4C83-8D63-8C5BFCACF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0A1D047-C974-4E93-A37F-A22F30EB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4144E2-B34D-4B48-8577-45513C83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47423B-C4A2-467A-9B79-BC398728D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6418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D92AC8-4C84-4110-9031-0C1F6BEF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264CCD-5E4F-4FFA-BDF4-6F9FC0287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12F84E-4FF6-4D57-940A-0AAEF49E2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0087E4-65A6-4015-9B21-71C67204F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320B9D-8064-4E82-9184-861F1A4A8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6193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20F8FB-9500-43B6-A4AC-BAB792424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E9DE028-DE53-4BE8-8E61-782D26B5F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F308A9-C3D9-482B-87F7-CD91F392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46618A-0125-464A-A12C-75AF37085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6E1697-F99D-4C36-8C7A-0ADF352DB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982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5F9A24-E636-4324-A49B-D4FDB06D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6BD7F1-CBFC-4D16-8ACF-002DF5860F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868317-A693-4075-B6BA-85A862573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B1F573F-5DE1-4F4A-8FB1-780A0DF3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875681D-4E98-499C-AD7D-01B5030DD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9A836A-6CB6-4751-87C0-3DAB16DAB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612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993A29-1D05-4CA2-9CB6-4D92CBA47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653C57F-2369-4105-9C5F-E9948057B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46B8775-5659-4F76-92C5-45E6EF050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46AC510-6B07-48C1-9FDB-8DFD1F85F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FFDF5A6-76D4-469B-A901-33850CE3C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BF2E8B5-E51C-4923-9123-39F086D2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A1E5E87-4096-47BC-A845-7D9C3F8B2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CD6C6CE-D6E7-4658-A2DC-E03686CB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2993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1BF18C-517C-4422-B72A-DA71C4B2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746CBD6-8BCC-4BD7-B88A-9F6E5FBC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A8A46C5-87FB-4A07-900B-59C587701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F127E90-B7A5-4B51-A4DA-9BA4FD7F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4633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5C10E2-2863-4534-9EAF-529C1A351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AD1B557-BCF8-4517-B0D3-44B459B5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8FBCED-8654-41CA-A5DC-3360440D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2721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580BD3-67E9-4D50-B804-188DDE030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F84285-61C7-4E69-BA11-A14368650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F7A63AF-7890-429E-9515-DC3F14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DA15196-E944-4DD5-977E-75919329F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459486-E8AA-444D-BBCE-1E0DAB5ED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61D9C10-5826-479A-B842-D8655695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62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53DA76-6731-47C3-94D3-43415E96A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D809AAD-3C60-4593-92AA-C3DE7FC47C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3EB3DE-1625-4766-9B22-F6412DA1C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42245F-E569-49F4-84A9-AEA122961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529EAA-8182-4715-BEB3-8FA3F9301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7D93E1-C91B-44A6-A507-42D0F398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3671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2D9FF9E-BEF7-44E3-98FE-3142A2C69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EC91C5F-534D-448B-83A4-F50259432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5F7E5A-8C1E-4643-B414-2A0961875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C8CFC-F57E-40CC-BDA1-3E215CA52975}" type="datetimeFigureOut">
              <a:rPr kumimoji="1" lang="ja-JP" altLang="en-US" smtClean="0"/>
              <a:t>2021/10/5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88407A7-E2BF-4A1E-8C1A-33E89A373F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1C4ADC-39A3-4FF8-A376-0317A708B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3D353-59A9-4344-985A-39458AA177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704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584DF113-49C9-43C4-9224-9B0967B74426}"/>
              </a:ext>
            </a:extLst>
          </p:cNvPr>
          <p:cNvSpPr/>
          <p:nvPr/>
        </p:nvSpPr>
        <p:spPr>
          <a:xfrm>
            <a:off x="28583" y="252409"/>
            <a:ext cx="12144376" cy="6477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7F4AC105-E770-4629-856D-80F715F6370A}"/>
              </a:ext>
            </a:extLst>
          </p:cNvPr>
          <p:cNvSpPr/>
          <p:nvPr/>
        </p:nvSpPr>
        <p:spPr>
          <a:xfrm>
            <a:off x="423871" y="809621"/>
            <a:ext cx="11239500" cy="1681163"/>
          </a:xfrm>
          <a:prstGeom prst="roundRect">
            <a:avLst>
              <a:gd name="adj" fmla="val 1241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996B34A6-0401-4331-AEA8-2A8072F80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260" y="415714"/>
            <a:ext cx="787813" cy="78781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23FCF14-C2CD-4E32-B5CE-1B93F75F3B67}"/>
              </a:ext>
            </a:extLst>
          </p:cNvPr>
          <p:cNvSpPr txBox="1"/>
          <p:nvPr/>
        </p:nvSpPr>
        <p:spPr>
          <a:xfrm>
            <a:off x="851578" y="482665"/>
            <a:ext cx="4386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Azure Active Directory Premium P2</a:t>
            </a:r>
            <a:endParaRPr kumimoji="1" lang="ja-JP" altLang="en-US" sz="1400" dirty="0"/>
          </a:p>
        </p:txBody>
      </p:sp>
      <p:sp>
        <p:nvSpPr>
          <p:cNvPr id="6" name="スマイル 5">
            <a:extLst>
              <a:ext uri="{FF2B5EF4-FFF2-40B4-BE49-F238E27FC236}">
                <a16:creationId xmlns:a16="http://schemas.microsoft.com/office/drawing/2014/main" id="{BF52F0C3-C261-4F1E-9070-16699D09115D}"/>
              </a:ext>
            </a:extLst>
          </p:cNvPr>
          <p:cNvSpPr/>
          <p:nvPr/>
        </p:nvSpPr>
        <p:spPr>
          <a:xfrm>
            <a:off x="1067960" y="1228028"/>
            <a:ext cx="576263" cy="552450"/>
          </a:xfrm>
          <a:prstGeom prst="smileyFac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3E2D212-9935-4A3A-973A-571637D15102}"/>
              </a:ext>
            </a:extLst>
          </p:cNvPr>
          <p:cNvSpPr txBox="1"/>
          <p:nvPr/>
        </p:nvSpPr>
        <p:spPr>
          <a:xfrm>
            <a:off x="729848" y="1804978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AAD</a:t>
            </a:r>
            <a:r>
              <a:rPr kumimoji="1" lang="ja-JP" altLang="en-US" dirty="0"/>
              <a:t>管理者</a:t>
            </a:r>
          </a:p>
        </p:txBody>
      </p:sp>
      <p:sp>
        <p:nvSpPr>
          <p:cNvPr id="9" name="スマイル 8">
            <a:extLst>
              <a:ext uri="{FF2B5EF4-FFF2-40B4-BE49-F238E27FC236}">
                <a16:creationId xmlns:a16="http://schemas.microsoft.com/office/drawing/2014/main" id="{D9D784C0-4671-454F-8774-ACD1C109EE93}"/>
              </a:ext>
            </a:extLst>
          </p:cNvPr>
          <p:cNvSpPr/>
          <p:nvPr/>
        </p:nvSpPr>
        <p:spPr>
          <a:xfrm>
            <a:off x="3239679" y="1273119"/>
            <a:ext cx="576263" cy="552450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613FE8C-87B8-4FCE-8E46-77B958972E06}"/>
              </a:ext>
            </a:extLst>
          </p:cNvPr>
          <p:cNvSpPr txBox="1"/>
          <p:nvPr/>
        </p:nvSpPr>
        <p:spPr>
          <a:xfrm>
            <a:off x="2952732" y="188594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M365</a:t>
            </a:r>
            <a:r>
              <a:rPr kumimoji="1" lang="ja-JP" altLang="en-US" dirty="0"/>
              <a:t>管理者</a:t>
            </a:r>
          </a:p>
        </p:txBody>
      </p:sp>
      <p:sp>
        <p:nvSpPr>
          <p:cNvPr id="13" name="スマイル 12">
            <a:extLst>
              <a:ext uri="{FF2B5EF4-FFF2-40B4-BE49-F238E27FC236}">
                <a16:creationId xmlns:a16="http://schemas.microsoft.com/office/drawing/2014/main" id="{6D22FE84-F3AF-46E8-8A00-32F7DAE54777}"/>
              </a:ext>
            </a:extLst>
          </p:cNvPr>
          <p:cNvSpPr/>
          <p:nvPr/>
        </p:nvSpPr>
        <p:spPr>
          <a:xfrm>
            <a:off x="5384001" y="1273119"/>
            <a:ext cx="576263" cy="55245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75FCF26-D9F9-4A12-BED5-DB9752C5CBB6}"/>
              </a:ext>
            </a:extLst>
          </p:cNvPr>
          <p:cNvSpPr txBox="1"/>
          <p:nvPr/>
        </p:nvSpPr>
        <p:spPr>
          <a:xfrm>
            <a:off x="5109568" y="1863414"/>
            <a:ext cx="166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Power App</a:t>
            </a:r>
            <a:br>
              <a:rPr lang="en-US" altLang="ja-JP" dirty="0"/>
            </a:br>
            <a:r>
              <a:rPr kumimoji="1" lang="ja-JP" altLang="en-US" dirty="0"/>
              <a:t>開発者</a:t>
            </a:r>
          </a:p>
        </p:txBody>
      </p:sp>
      <p:sp>
        <p:nvSpPr>
          <p:cNvPr id="17" name="スマイル 16">
            <a:extLst>
              <a:ext uri="{FF2B5EF4-FFF2-40B4-BE49-F238E27FC236}">
                <a16:creationId xmlns:a16="http://schemas.microsoft.com/office/drawing/2014/main" id="{328D7C62-53DF-487C-91CD-68F5C335A140}"/>
              </a:ext>
            </a:extLst>
          </p:cNvPr>
          <p:cNvSpPr/>
          <p:nvPr/>
        </p:nvSpPr>
        <p:spPr>
          <a:xfrm>
            <a:off x="7528323" y="1273119"/>
            <a:ext cx="576263" cy="55245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5414C76-0E2C-4655-850B-8E4C9BE3EA1C}"/>
              </a:ext>
            </a:extLst>
          </p:cNvPr>
          <p:cNvSpPr txBox="1"/>
          <p:nvPr/>
        </p:nvSpPr>
        <p:spPr>
          <a:xfrm>
            <a:off x="7318774" y="1924719"/>
            <a:ext cx="1550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Power</a:t>
            </a:r>
            <a:r>
              <a:rPr lang="ja-JP" altLang="en-US" dirty="0"/>
              <a:t> </a:t>
            </a:r>
            <a:r>
              <a:rPr lang="en-US" altLang="ja-JP" dirty="0"/>
              <a:t>App</a:t>
            </a:r>
            <a:br>
              <a:rPr lang="en-US" altLang="ja-JP" dirty="0"/>
            </a:br>
            <a:r>
              <a:rPr kumimoji="1" lang="ja-JP" altLang="en-US" dirty="0"/>
              <a:t>利用者</a:t>
            </a:r>
          </a:p>
        </p:txBody>
      </p:sp>
      <p:sp>
        <p:nvSpPr>
          <p:cNvPr id="21" name="スマイル 20">
            <a:extLst>
              <a:ext uri="{FF2B5EF4-FFF2-40B4-BE49-F238E27FC236}">
                <a16:creationId xmlns:a16="http://schemas.microsoft.com/office/drawing/2014/main" id="{8FFE47E5-8A00-4772-943D-24B16C068253}"/>
              </a:ext>
            </a:extLst>
          </p:cNvPr>
          <p:cNvSpPr/>
          <p:nvPr/>
        </p:nvSpPr>
        <p:spPr>
          <a:xfrm>
            <a:off x="9672645" y="1310964"/>
            <a:ext cx="576263" cy="552450"/>
          </a:xfrm>
          <a:prstGeom prst="smileyFac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6B38BC6-D599-4420-9AF0-85B69BCAC8E9}"/>
              </a:ext>
            </a:extLst>
          </p:cNvPr>
          <p:cNvSpPr txBox="1"/>
          <p:nvPr/>
        </p:nvSpPr>
        <p:spPr>
          <a:xfrm>
            <a:off x="9408917" y="1919735"/>
            <a:ext cx="155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Azure</a:t>
            </a:r>
            <a:r>
              <a:rPr lang="ja-JP" altLang="en-US" dirty="0"/>
              <a:t> 管理者</a:t>
            </a:r>
            <a:endParaRPr kumimoji="1" lang="ja-JP" altLang="en-US" dirty="0"/>
          </a:p>
        </p:txBody>
      </p:sp>
      <p:sp>
        <p:nvSpPr>
          <p:cNvPr id="24" name="四角形: メモ 23">
            <a:extLst>
              <a:ext uri="{FF2B5EF4-FFF2-40B4-BE49-F238E27FC236}">
                <a16:creationId xmlns:a16="http://schemas.microsoft.com/office/drawing/2014/main" id="{4AEBE8C7-405F-421D-929A-7C05F42C6419}"/>
              </a:ext>
            </a:extLst>
          </p:cNvPr>
          <p:cNvSpPr/>
          <p:nvPr/>
        </p:nvSpPr>
        <p:spPr>
          <a:xfrm>
            <a:off x="2602391" y="3474474"/>
            <a:ext cx="2310404" cy="2814637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ja-JP" altLang="en-US" dirty="0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EBC6401C-30E4-4C03-B6D5-78D69172AAA8}"/>
              </a:ext>
            </a:extLst>
          </p:cNvPr>
          <p:cNvCxnSpPr>
            <a:cxnSpLocks/>
          </p:cNvCxnSpPr>
          <p:nvPr/>
        </p:nvCxnSpPr>
        <p:spPr>
          <a:xfrm>
            <a:off x="3695681" y="2271908"/>
            <a:ext cx="0" cy="1504751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4AE5DE1-050A-438C-9FFD-BBE080123CD9}"/>
              </a:ext>
            </a:extLst>
          </p:cNvPr>
          <p:cNvSpPr txBox="1"/>
          <p:nvPr/>
        </p:nvSpPr>
        <p:spPr>
          <a:xfrm>
            <a:off x="2901552" y="3754913"/>
            <a:ext cx="182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ライセンス割当</a:t>
            </a:r>
            <a:endParaRPr kumimoji="1" lang="ja-JP" altLang="en-US" dirty="0"/>
          </a:p>
        </p:txBody>
      </p:sp>
      <p:sp>
        <p:nvSpPr>
          <p:cNvPr id="38" name="四角形: メモ 37">
            <a:extLst>
              <a:ext uri="{FF2B5EF4-FFF2-40B4-BE49-F238E27FC236}">
                <a16:creationId xmlns:a16="http://schemas.microsoft.com/office/drawing/2014/main" id="{C90A0A08-C0AF-4330-A8FF-508768D590EA}"/>
              </a:ext>
            </a:extLst>
          </p:cNvPr>
          <p:cNvSpPr/>
          <p:nvPr/>
        </p:nvSpPr>
        <p:spPr>
          <a:xfrm>
            <a:off x="5217918" y="3474473"/>
            <a:ext cx="3226003" cy="2814637"/>
          </a:xfrm>
          <a:prstGeom prst="foldedCorner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ja-JP" altLang="en-US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7B3794F-F497-4D2A-AA16-3ECAFDB85BDD}"/>
              </a:ext>
            </a:extLst>
          </p:cNvPr>
          <p:cNvSpPr txBox="1"/>
          <p:nvPr/>
        </p:nvSpPr>
        <p:spPr>
          <a:xfrm>
            <a:off x="2255449" y="6347343"/>
            <a:ext cx="2862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400" dirty="0"/>
              <a:t>M365</a:t>
            </a:r>
            <a:r>
              <a:rPr kumimoji="1" lang="ja-JP" altLang="en-US" sz="1400" dirty="0"/>
              <a:t> </a:t>
            </a:r>
            <a:r>
              <a:rPr kumimoji="1" lang="en-US" altLang="ja-JP" sz="1400" dirty="0"/>
              <a:t>Business Standard Trial</a:t>
            </a:r>
            <a:endParaRPr kumimoji="1" lang="ja-JP" altLang="en-US" sz="1400" dirty="0"/>
          </a:p>
        </p:txBody>
      </p:sp>
      <p:sp>
        <p:nvSpPr>
          <p:cNvPr id="42" name="スマイル 41">
            <a:extLst>
              <a:ext uri="{FF2B5EF4-FFF2-40B4-BE49-F238E27FC236}">
                <a16:creationId xmlns:a16="http://schemas.microsoft.com/office/drawing/2014/main" id="{03815C46-02AB-4C39-84A8-0454E022B3CC}"/>
              </a:ext>
            </a:extLst>
          </p:cNvPr>
          <p:cNvSpPr/>
          <p:nvPr/>
        </p:nvSpPr>
        <p:spPr>
          <a:xfrm>
            <a:off x="2978925" y="4485238"/>
            <a:ext cx="576263" cy="55245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スマイル 43">
            <a:extLst>
              <a:ext uri="{FF2B5EF4-FFF2-40B4-BE49-F238E27FC236}">
                <a16:creationId xmlns:a16="http://schemas.microsoft.com/office/drawing/2014/main" id="{E16399CF-8934-4692-83E2-1109707A9751}"/>
              </a:ext>
            </a:extLst>
          </p:cNvPr>
          <p:cNvSpPr/>
          <p:nvPr/>
        </p:nvSpPr>
        <p:spPr>
          <a:xfrm>
            <a:off x="3965372" y="4271472"/>
            <a:ext cx="576263" cy="552450"/>
          </a:xfrm>
          <a:prstGeom prst="smileyFac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スマイル 45">
            <a:extLst>
              <a:ext uri="{FF2B5EF4-FFF2-40B4-BE49-F238E27FC236}">
                <a16:creationId xmlns:a16="http://schemas.microsoft.com/office/drawing/2014/main" id="{555EBA94-30A7-4E54-A075-EE8FCB55CFFF}"/>
              </a:ext>
            </a:extLst>
          </p:cNvPr>
          <p:cNvSpPr/>
          <p:nvPr/>
        </p:nvSpPr>
        <p:spPr>
          <a:xfrm>
            <a:off x="3469461" y="5238651"/>
            <a:ext cx="576263" cy="552450"/>
          </a:xfrm>
          <a:prstGeom prst="smileyFac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17D2EC3E-5435-470B-824A-4202122C8F74}"/>
              </a:ext>
            </a:extLst>
          </p:cNvPr>
          <p:cNvSpPr txBox="1"/>
          <p:nvPr/>
        </p:nvSpPr>
        <p:spPr>
          <a:xfrm>
            <a:off x="5415340" y="6341414"/>
            <a:ext cx="3128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400" dirty="0"/>
              <a:t>Power Apps</a:t>
            </a:r>
            <a:r>
              <a:rPr kumimoji="1" lang="ja-JP" altLang="en-US" sz="1400" dirty="0"/>
              <a:t> </a:t>
            </a:r>
            <a:r>
              <a:rPr kumimoji="1" lang="en-US" altLang="ja-JP" sz="1400" dirty="0"/>
              <a:t>Developer</a:t>
            </a:r>
            <a:r>
              <a:rPr kumimoji="1" lang="ja-JP" altLang="en-US" sz="1400" dirty="0"/>
              <a:t> </a:t>
            </a:r>
            <a:r>
              <a:rPr kumimoji="1" lang="en-US" altLang="ja-JP" sz="1400" dirty="0"/>
              <a:t>Plan</a:t>
            </a:r>
            <a:endParaRPr kumimoji="1" lang="ja-JP" altLang="en-US" sz="1400" dirty="0"/>
          </a:p>
        </p:txBody>
      </p:sp>
      <p:sp>
        <p:nvSpPr>
          <p:cNvPr id="49" name="四角形: 角を丸くする 48">
            <a:extLst>
              <a:ext uri="{FF2B5EF4-FFF2-40B4-BE49-F238E27FC236}">
                <a16:creationId xmlns:a16="http://schemas.microsoft.com/office/drawing/2014/main" id="{2879E67B-D089-4A82-B9DA-5C926B19F1C6}"/>
              </a:ext>
            </a:extLst>
          </p:cNvPr>
          <p:cNvSpPr/>
          <p:nvPr/>
        </p:nvSpPr>
        <p:spPr>
          <a:xfrm>
            <a:off x="5610218" y="3867147"/>
            <a:ext cx="2514705" cy="1857374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5EAB1D88-27A5-4086-994A-FBFA32D2C58B}"/>
              </a:ext>
            </a:extLst>
          </p:cNvPr>
          <p:cNvSpPr txBox="1"/>
          <p:nvPr/>
        </p:nvSpPr>
        <p:spPr>
          <a:xfrm>
            <a:off x="5315709" y="5730965"/>
            <a:ext cx="3128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400" dirty="0"/>
              <a:t>Developer Environment</a:t>
            </a:r>
            <a:endParaRPr kumimoji="1" lang="ja-JP" altLang="en-US" sz="1400" dirty="0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F630AE26-1AB2-4AF0-973A-48AAB67741D7}"/>
              </a:ext>
            </a:extLst>
          </p:cNvPr>
          <p:cNvCxnSpPr>
            <a:cxnSpLocks/>
          </p:cNvCxnSpPr>
          <p:nvPr/>
        </p:nvCxnSpPr>
        <p:spPr>
          <a:xfrm>
            <a:off x="5994222" y="2285216"/>
            <a:ext cx="445266" cy="198625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5" name="四角形: 角を丸くする 54">
            <a:extLst>
              <a:ext uri="{FF2B5EF4-FFF2-40B4-BE49-F238E27FC236}">
                <a16:creationId xmlns:a16="http://schemas.microsoft.com/office/drawing/2014/main" id="{584DED15-9CEF-46AB-A460-7005740FBC5A}"/>
              </a:ext>
            </a:extLst>
          </p:cNvPr>
          <p:cNvSpPr/>
          <p:nvPr/>
        </p:nvSpPr>
        <p:spPr>
          <a:xfrm>
            <a:off x="6159700" y="4377609"/>
            <a:ext cx="1238250" cy="8520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Canvas</a:t>
            </a:r>
          </a:p>
          <a:p>
            <a:pPr algn="ctr"/>
            <a:r>
              <a:rPr lang="en-US" altLang="ja-JP" dirty="0"/>
              <a:t>App</a:t>
            </a:r>
            <a:endParaRPr kumimoji="1" lang="ja-JP" altLang="en-US" dirty="0"/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DEF8B99-4CDA-4AEE-A2F7-C506624957D6}"/>
              </a:ext>
            </a:extLst>
          </p:cNvPr>
          <p:cNvCxnSpPr>
            <a:cxnSpLocks/>
          </p:cNvCxnSpPr>
          <p:nvPr/>
        </p:nvCxnSpPr>
        <p:spPr>
          <a:xfrm flipH="1">
            <a:off x="7100915" y="2309430"/>
            <a:ext cx="609618" cy="193656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D3D85F4B-2E9C-4975-98FA-28C9CC50A66E}"/>
              </a:ext>
            </a:extLst>
          </p:cNvPr>
          <p:cNvSpPr txBox="1"/>
          <p:nvPr/>
        </p:nvSpPr>
        <p:spPr>
          <a:xfrm>
            <a:off x="5729436" y="3923338"/>
            <a:ext cx="97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作成</a:t>
            </a:r>
            <a:endParaRPr kumimoji="1" lang="ja-JP" altLang="en-US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219E14F7-A9A5-4EC0-9383-EEA37DCD292C}"/>
              </a:ext>
            </a:extLst>
          </p:cNvPr>
          <p:cNvSpPr txBox="1"/>
          <p:nvPr/>
        </p:nvSpPr>
        <p:spPr>
          <a:xfrm>
            <a:off x="7215349" y="3919451"/>
            <a:ext cx="97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利用</a:t>
            </a:r>
            <a:endParaRPr kumimoji="1" lang="ja-JP" altLang="en-US" dirty="0"/>
          </a:p>
        </p:txBody>
      </p:sp>
      <p:sp>
        <p:nvSpPr>
          <p:cNvPr id="67" name="四角形: メモ 66">
            <a:extLst>
              <a:ext uri="{FF2B5EF4-FFF2-40B4-BE49-F238E27FC236}">
                <a16:creationId xmlns:a16="http://schemas.microsoft.com/office/drawing/2014/main" id="{619804DE-8DC8-40AC-B7D9-1BD82663F4B4}"/>
              </a:ext>
            </a:extLst>
          </p:cNvPr>
          <p:cNvSpPr/>
          <p:nvPr/>
        </p:nvSpPr>
        <p:spPr>
          <a:xfrm>
            <a:off x="8774326" y="3474472"/>
            <a:ext cx="2779507" cy="2814637"/>
          </a:xfrm>
          <a:prstGeom prst="folded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ja-JP" altLang="en-US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0AC0E393-CEF7-4D71-9FE0-03090DA02894}"/>
              </a:ext>
            </a:extLst>
          </p:cNvPr>
          <p:cNvSpPr txBox="1"/>
          <p:nvPr/>
        </p:nvSpPr>
        <p:spPr>
          <a:xfrm>
            <a:off x="8599973" y="6346988"/>
            <a:ext cx="3128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400" dirty="0"/>
              <a:t>Azure</a:t>
            </a:r>
            <a:r>
              <a:rPr kumimoji="1" lang="ja-JP" altLang="en-US" sz="1400" dirty="0"/>
              <a:t> </a:t>
            </a:r>
            <a:r>
              <a:rPr kumimoji="1" lang="en-US" altLang="ja-JP" sz="1400" dirty="0"/>
              <a:t>Subscription Free</a:t>
            </a:r>
            <a:r>
              <a:rPr kumimoji="1" lang="ja-JP" altLang="en-US" sz="1400" dirty="0"/>
              <a:t> </a:t>
            </a:r>
            <a:r>
              <a:rPr kumimoji="1" lang="en-US" altLang="ja-JP" sz="1400" dirty="0"/>
              <a:t>Trial</a:t>
            </a:r>
            <a:endParaRPr kumimoji="1" lang="ja-JP" altLang="en-US" sz="1400" dirty="0"/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A4D24890-8A5D-488A-A7CF-6F821A4EDA93}"/>
              </a:ext>
            </a:extLst>
          </p:cNvPr>
          <p:cNvCxnSpPr>
            <a:cxnSpLocks/>
          </p:cNvCxnSpPr>
          <p:nvPr/>
        </p:nvCxnSpPr>
        <p:spPr>
          <a:xfrm>
            <a:off x="10018535" y="2271908"/>
            <a:ext cx="0" cy="183220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4" name="四角形: 角を丸くする 73">
            <a:extLst>
              <a:ext uri="{FF2B5EF4-FFF2-40B4-BE49-F238E27FC236}">
                <a16:creationId xmlns:a16="http://schemas.microsoft.com/office/drawing/2014/main" id="{951D9CB0-4318-43D2-8DC7-363551572F1C}"/>
              </a:ext>
            </a:extLst>
          </p:cNvPr>
          <p:cNvSpPr/>
          <p:nvPr/>
        </p:nvSpPr>
        <p:spPr>
          <a:xfrm>
            <a:off x="9427994" y="4369797"/>
            <a:ext cx="1238250" cy="8520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App or Data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FBA3624D-87DD-4932-89D5-A7AFC326BC2B}"/>
              </a:ext>
            </a:extLst>
          </p:cNvPr>
          <p:cNvSpPr txBox="1"/>
          <p:nvPr/>
        </p:nvSpPr>
        <p:spPr>
          <a:xfrm>
            <a:off x="10071870" y="3693287"/>
            <a:ext cx="97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作成</a:t>
            </a:r>
          </a:p>
        </p:txBody>
      </p: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B947B482-7D66-4DD6-8749-303C61FBE07F}"/>
              </a:ext>
            </a:extLst>
          </p:cNvPr>
          <p:cNvCxnSpPr>
            <a:cxnSpLocks/>
          </p:cNvCxnSpPr>
          <p:nvPr/>
        </p:nvCxnSpPr>
        <p:spPr>
          <a:xfrm flipV="1">
            <a:off x="7480510" y="4838135"/>
            <a:ext cx="1892389" cy="10161"/>
          </a:xfrm>
          <a:prstGeom prst="straightConnector1">
            <a:avLst/>
          </a:prstGeom>
          <a:ln>
            <a:prstDash val="dash"/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A0964104-5C25-4A63-B7AF-BD82A354D66F}"/>
              </a:ext>
            </a:extLst>
          </p:cNvPr>
          <p:cNvSpPr txBox="1"/>
          <p:nvPr/>
        </p:nvSpPr>
        <p:spPr>
          <a:xfrm>
            <a:off x="8169673" y="4795833"/>
            <a:ext cx="97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Call</a:t>
            </a:r>
            <a:endParaRPr kumimoji="1" lang="ja-JP" altLang="en-US" dirty="0"/>
          </a:p>
        </p:txBody>
      </p: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F088551D-CEED-4232-80B1-4A1D7FB85458}"/>
              </a:ext>
            </a:extLst>
          </p:cNvPr>
          <p:cNvCxnSpPr>
            <a:cxnSpLocks/>
          </p:cNvCxnSpPr>
          <p:nvPr/>
        </p:nvCxnSpPr>
        <p:spPr>
          <a:xfrm flipV="1">
            <a:off x="1848142" y="1548272"/>
            <a:ext cx="1196568" cy="718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B23FEC8F-DA88-40FB-A9FC-1417453E6722}"/>
              </a:ext>
            </a:extLst>
          </p:cNvPr>
          <p:cNvSpPr txBox="1"/>
          <p:nvPr/>
        </p:nvSpPr>
        <p:spPr>
          <a:xfrm>
            <a:off x="2028212" y="929686"/>
            <a:ext cx="148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ユーザー</a:t>
            </a:r>
            <a:br>
              <a:rPr lang="en-US" altLang="ja-JP" dirty="0"/>
            </a:br>
            <a:r>
              <a:rPr lang="ja-JP" altLang="en-US" dirty="0"/>
              <a:t>登録</a:t>
            </a:r>
            <a:endParaRPr kumimoji="1" lang="ja-JP" altLang="en-US" dirty="0"/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631CEDAD-CA1D-4E03-8460-5AE66EE5209A}"/>
              </a:ext>
            </a:extLst>
          </p:cNvPr>
          <p:cNvSpPr txBox="1"/>
          <p:nvPr/>
        </p:nvSpPr>
        <p:spPr>
          <a:xfrm rot="2271972">
            <a:off x="187240" y="5586421"/>
            <a:ext cx="1257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rgbClr val="FF0000"/>
                </a:solidFill>
              </a:rPr>
              <a:t>Free</a:t>
            </a:r>
            <a:endParaRPr kumimoji="1" lang="ja-JP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03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DAAF07-2604-4FE8-AFB9-BD1FB5C5E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6" b="31388"/>
          <a:stretch/>
        </p:blipFill>
        <p:spPr>
          <a:xfrm>
            <a:off x="210955" y="1592803"/>
            <a:ext cx="5109740" cy="3346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77BC6AE7-A033-4D53-B29D-396BA8D04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773" y="1592803"/>
            <a:ext cx="6053853" cy="3346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4220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771E832-AB22-4E82-8A92-9C85738E3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" t="7923" r="1830" b="46513"/>
          <a:stretch/>
        </p:blipFill>
        <p:spPr>
          <a:xfrm>
            <a:off x="188736" y="218897"/>
            <a:ext cx="6305926" cy="2986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116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B5F0D825-7745-4EDF-AD10-75E1A043A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2" y="437972"/>
            <a:ext cx="3557148" cy="2720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06C1A45-4C2F-4AF8-9AC8-A0E5FEF8E769}"/>
              </a:ext>
            </a:extLst>
          </p:cNvPr>
          <p:cNvGrpSpPr/>
          <p:nvPr/>
        </p:nvGrpSpPr>
        <p:grpSpPr>
          <a:xfrm>
            <a:off x="4203949" y="418922"/>
            <a:ext cx="3298326" cy="4762648"/>
            <a:chOff x="4514850" y="876300"/>
            <a:chExt cx="3990975" cy="5762804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BC4E754D-04C4-40C3-81B1-F5771C6047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192" t="11049" r="19810" b="1017"/>
            <a:stretch/>
          </p:blipFill>
          <p:spPr>
            <a:xfrm>
              <a:off x="4514850" y="876300"/>
              <a:ext cx="3990975" cy="57628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AA28ED9-9338-4194-9CD7-A8CA31D122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41348" t="45713" r="26851" b="50872"/>
            <a:stretch/>
          </p:blipFill>
          <p:spPr>
            <a:xfrm>
              <a:off x="5405437" y="3148013"/>
              <a:ext cx="2538413" cy="223837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B8715400-BCE7-4A33-AFFF-495F0C151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41348" t="59155" r="26851" b="37941"/>
            <a:stretch/>
          </p:blipFill>
          <p:spPr>
            <a:xfrm>
              <a:off x="5405436" y="4029253"/>
              <a:ext cx="2538413" cy="190322"/>
            </a:xfrm>
            <a:prstGeom prst="rect">
              <a:avLst/>
            </a:prstGeom>
          </p:spPr>
        </p:pic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2DFC7B4-C494-47DE-AB84-0EC5F2F317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252" t="34013" r="27984" b="7342"/>
          <a:stretch/>
        </p:blipFill>
        <p:spPr>
          <a:xfrm>
            <a:off x="8238296" y="989477"/>
            <a:ext cx="3667125" cy="4227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2736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966499-B972-4E23-8148-0F06EB30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25" y="194223"/>
            <a:ext cx="6573223" cy="3373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258EAF85-D027-4669-BA1E-FEA07E442166}"/>
              </a:ext>
            </a:extLst>
          </p:cNvPr>
          <p:cNvSpPr/>
          <p:nvPr/>
        </p:nvSpPr>
        <p:spPr>
          <a:xfrm>
            <a:off x="4226578" y="105484"/>
            <a:ext cx="1767167" cy="440533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E71989AE-4248-4C0B-85E5-E3EF3ADBC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193" y="1180905"/>
            <a:ext cx="6675614" cy="3877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A3D795C-50BA-4489-9A3B-ABF95549E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749" y="3398121"/>
            <a:ext cx="6792564" cy="3265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1906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97220AE-7ECC-4898-902D-12670AC1A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33" r="10235" b="21005"/>
          <a:stretch/>
        </p:blipFill>
        <p:spPr>
          <a:xfrm>
            <a:off x="4297137" y="1733848"/>
            <a:ext cx="4205529" cy="2639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9C0C80E-B8FE-4484-A4C4-0310A4A79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589" y="2559005"/>
            <a:ext cx="4610337" cy="1739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C53E2C4-32B5-4C7E-9C31-56BF82F7CE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6" b="31388"/>
          <a:stretch/>
        </p:blipFill>
        <p:spPr>
          <a:xfrm>
            <a:off x="108191" y="1796624"/>
            <a:ext cx="3839023" cy="2514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E04183B1-8FDE-4F76-AC0D-24D47FE06226}"/>
              </a:ext>
            </a:extLst>
          </p:cNvPr>
          <p:cNvSpPr/>
          <p:nvPr/>
        </p:nvSpPr>
        <p:spPr>
          <a:xfrm>
            <a:off x="2231079" y="3292966"/>
            <a:ext cx="681318" cy="53304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1FD78731-8FE9-42E8-9420-05BC7BC8729C}"/>
              </a:ext>
            </a:extLst>
          </p:cNvPr>
          <p:cNvSpPr/>
          <p:nvPr/>
        </p:nvSpPr>
        <p:spPr>
          <a:xfrm>
            <a:off x="6226716" y="3907001"/>
            <a:ext cx="824395" cy="40048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7207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ECB6AEC4-1A92-4A6E-B9F8-8803DD897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61" y="344157"/>
            <a:ext cx="6096528" cy="3084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59FD870E-87A7-4772-AB04-1B556552BAE1}"/>
              </a:ext>
            </a:extLst>
          </p:cNvPr>
          <p:cNvSpPr/>
          <p:nvPr/>
        </p:nvSpPr>
        <p:spPr>
          <a:xfrm>
            <a:off x="314061" y="1057984"/>
            <a:ext cx="681318" cy="440533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19FCDF9-E6B6-4A74-99AC-DF75BC95B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5" b="24420"/>
          <a:stretch/>
        </p:blipFill>
        <p:spPr>
          <a:xfrm>
            <a:off x="6839664" y="344157"/>
            <a:ext cx="5038275" cy="3691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楕円 12">
            <a:extLst>
              <a:ext uri="{FF2B5EF4-FFF2-40B4-BE49-F238E27FC236}">
                <a16:creationId xmlns:a16="http://schemas.microsoft.com/office/drawing/2014/main" id="{0FAFD1F1-7E34-474F-81F9-0E621F24423B}"/>
              </a:ext>
            </a:extLst>
          </p:cNvPr>
          <p:cNvSpPr/>
          <p:nvPr/>
        </p:nvSpPr>
        <p:spPr>
          <a:xfrm>
            <a:off x="7057661" y="1397096"/>
            <a:ext cx="824395" cy="40048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4226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61390507-15B0-4DD0-A158-5B183B590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7"/>
          <a:stretch/>
        </p:blipFill>
        <p:spPr>
          <a:xfrm>
            <a:off x="261674" y="208978"/>
            <a:ext cx="5977201" cy="4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20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F7DDEB6-8CDC-4A48-A24A-86D9D111A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7" r="231" b="38881"/>
          <a:stretch/>
        </p:blipFill>
        <p:spPr>
          <a:xfrm>
            <a:off x="250594" y="223838"/>
            <a:ext cx="7209672" cy="2814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E1D0F32-0F5B-4FDC-B681-2F0F1B332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30" y="2197868"/>
            <a:ext cx="8029128" cy="2786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2805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440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3A318B5-2470-4061-8C3A-CF00ED405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5" t="9351" r="18238" b="17500"/>
          <a:stretch/>
        </p:blipFill>
        <p:spPr>
          <a:xfrm>
            <a:off x="1228725" y="1728787"/>
            <a:ext cx="2781300" cy="2976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4B9268A-5AD6-45FE-A30D-889A44C77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76" t="9271" r="15306" b="17581"/>
          <a:stretch/>
        </p:blipFill>
        <p:spPr>
          <a:xfrm>
            <a:off x="4345782" y="1728787"/>
            <a:ext cx="2881312" cy="2976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8EF498E-77C7-405B-9CBD-A1A88874F8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4" t="9343" r="19306" b="17567"/>
          <a:stretch/>
        </p:blipFill>
        <p:spPr>
          <a:xfrm>
            <a:off x="7562850" y="1728787"/>
            <a:ext cx="2728914" cy="2976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39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F48588F-0BF9-4A61-B505-562804B7E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4"/>
          <a:stretch/>
        </p:blipFill>
        <p:spPr>
          <a:xfrm>
            <a:off x="1909498" y="1416818"/>
            <a:ext cx="5920052" cy="2786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F7708B7-357C-41E5-B17E-AD9C53601429}"/>
              </a:ext>
            </a:extLst>
          </p:cNvPr>
          <p:cNvSpPr txBox="1"/>
          <p:nvPr/>
        </p:nvSpPr>
        <p:spPr>
          <a:xfrm>
            <a:off x="2909888" y="3481388"/>
            <a:ext cx="4090987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>
                <a:solidFill>
                  <a:srgbClr val="FF0000"/>
                </a:solidFill>
              </a:rPr>
              <a:t>ここから先には進まない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308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図 45">
            <a:extLst>
              <a:ext uri="{FF2B5EF4-FFF2-40B4-BE49-F238E27FC236}">
                <a16:creationId xmlns:a16="http://schemas.microsoft.com/office/drawing/2014/main" id="{48D8A040-197B-4E96-873B-8F376652A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427" y="1988245"/>
            <a:ext cx="5194242" cy="3590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FC8909E-3156-4568-B585-45943B03F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425"/>
          <a:stretch/>
        </p:blipFill>
        <p:spPr>
          <a:xfrm>
            <a:off x="94975" y="1191006"/>
            <a:ext cx="5034227" cy="4371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楕円 21">
            <a:extLst>
              <a:ext uri="{FF2B5EF4-FFF2-40B4-BE49-F238E27FC236}">
                <a16:creationId xmlns:a16="http://schemas.microsoft.com/office/drawing/2014/main" id="{B91A5C1A-E6A6-4B4F-BCAA-2891CEADAC9E}"/>
              </a:ext>
            </a:extLst>
          </p:cNvPr>
          <p:cNvSpPr/>
          <p:nvPr/>
        </p:nvSpPr>
        <p:spPr>
          <a:xfrm>
            <a:off x="18771" y="5041106"/>
            <a:ext cx="1071562" cy="33337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DEFBB915-A6A4-4A7D-BE39-456949D407BD}"/>
              </a:ext>
            </a:extLst>
          </p:cNvPr>
          <p:cNvSpPr/>
          <p:nvPr/>
        </p:nvSpPr>
        <p:spPr>
          <a:xfrm>
            <a:off x="3019146" y="3969543"/>
            <a:ext cx="1071562" cy="33337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C3A49C3C-372E-4051-AA7A-D5CD627C607F}"/>
              </a:ext>
            </a:extLst>
          </p:cNvPr>
          <p:cNvSpPr/>
          <p:nvPr/>
        </p:nvSpPr>
        <p:spPr>
          <a:xfrm>
            <a:off x="9324697" y="3597685"/>
            <a:ext cx="1071562" cy="33337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95DD94F5-B958-4ABA-84B7-A51B54B224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00" t="11557" b="21742"/>
          <a:stretch/>
        </p:blipFill>
        <p:spPr>
          <a:xfrm>
            <a:off x="10933011" y="1966529"/>
            <a:ext cx="3022939" cy="3612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CE36A5C1-13B4-4B69-9C09-4F01070E2541}"/>
              </a:ext>
            </a:extLst>
          </p:cNvPr>
          <p:cNvSpPr/>
          <p:nvPr/>
        </p:nvSpPr>
        <p:spPr>
          <a:xfrm>
            <a:off x="10882313" y="3557588"/>
            <a:ext cx="3057525" cy="1914525"/>
          </a:xfrm>
          <a:prstGeom prst="roundRect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15123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36E4AEE-5F98-477E-90E9-57E818FEA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293" y="278242"/>
            <a:ext cx="4938188" cy="6206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E44C5EE-3C12-49C8-A4A1-735283AF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06" y="278242"/>
            <a:ext cx="5126491" cy="387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062C26F9-785A-4C00-BAB1-9497350F3D30}"/>
              </a:ext>
            </a:extLst>
          </p:cNvPr>
          <p:cNvSpPr/>
          <p:nvPr/>
        </p:nvSpPr>
        <p:spPr>
          <a:xfrm>
            <a:off x="2319059" y="1183480"/>
            <a:ext cx="1071562" cy="333375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84A9391B-101C-4252-878C-152B47EACD42}"/>
              </a:ext>
            </a:extLst>
          </p:cNvPr>
          <p:cNvSpPr/>
          <p:nvPr/>
        </p:nvSpPr>
        <p:spPr>
          <a:xfrm>
            <a:off x="7948334" y="5393530"/>
            <a:ext cx="1071562" cy="569120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8941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31C24D9-E221-4B6F-8BFA-986BCB7DF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11" b="65972"/>
          <a:stretch/>
        </p:blipFill>
        <p:spPr>
          <a:xfrm>
            <a:off x="1772733" y="690563"/>
            <a:ext cx="2780217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5602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C45C8D9-D687-4D09-A9C4-ADDDDAB81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338" y="595116"/>
            <a:ext cx="9085322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43F5EA3A-10B4-4529-BE87-4F20C6D715BA}"/>
              </a:ext>
            </a:extLst>
          </p:cNvPr>
          <p:cNvSpPr/>
          <p:nvPr/>
        </p:nvSpPr>
        <p:spPr>
          <a:xfrm>
            <a:off x="5448020" y="3740942"/>
            <a:ext cx="1767167" cy="440533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89AB6F81-8E53-450D-88AD-78CDA87A065E}"/>
              </a:ext>
            </a:extLst>
          </p:cNvPr>
          <p:cNvSpPr/>
          <p:nvPr/>
        </p:nvSpPr>
        <p:spPr>
          <a:xfrm>
            <a:off x="3385857" y="1497804"/>
            <a:ext cx="1767167" cy="440533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1018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50AE360-A1AB-46C0-B9DB-64BC55E000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255328" y="396216"/>
            <a:ext cx="4249998" cy="3385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418ABF3C-2FD2-4A5D-8E96-BF08414AF830}"/>
              </a:ext>
            </a:extLst>
          </p:cNvPr>
          <p:cNvSpPr/>
          <p:nvPr/>
        </p:nvSpPr>
        <p:spPr>
          <a:xfrm>
            <a:off x="837920" y="1364454"/>
            <a:ext cx="1767167" cy="440533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1AD283B-5904-480C-95ED-EBB7A683AA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2049" y="1335790"/>
            <a:ext cx="5796731" cy="2093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AA1553E-8283-4B10-9E05-5D2802E99D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4322" y="3901786"/>
            <a:ext cx="4390340" cy="2741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0312EFF-5D02-4E73-AE30-21A58420121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1216" y="3901786"/>
            <a:ext cx="5269756" cy="2741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3229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FAB61A5-2CA5-47C4-A30F-61D45A99B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31" b="38125"/>
          <a:stretch/>
        </p:blipFill>
        <p:spPr>
          <a:xfrm>
            <a:off x="1743296" y="509588"/>
            <a:ext cx="8705407" cy="373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8FF993C7-F4BE-4DCB-8C8D-92133E20DF55}"/>
              </a:ext>
            </a:extLst>
          </p:cNvPr>
          <p:cNvSpPr/>
          <p:nvPr/>
        </p:nvSpPr>
        <p:spPr>
          <a:xfrm>
            <a:off x="3596060" y="3208733"/>
            <a:ext cx="1327698" cy="440533"/>
          </a:xfrm>
          <a:prstGeom prst="ellipse">
            <a:avLst/>
          </a:prstGeom>
          <a:noFill/>
          <a:ln w="28575">
            <a:solidFill>
              <a:srgbClr val="E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6632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54</Words>
  <Application>Microsoft Office PowerPoint</Application>
  <PresentationFormat>ワイド画面</PresentationFormat>
  <Paragraphs>22</Paragraphs>
  <Slides>18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2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16</cp:revision>
  <dcterms:created xsi:type="dcterms:W3CDTF">2021-10-05T07:21:16Z</dcterms:created>
  <dcterms:modified xsi:type="dcterms:W3CDTF">2021-10-05T12:32:16Z</dcterms:modified>
</cp:coreProperties>
</file>